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8640763" cy="129667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660"/>
  </p:normalViewPr>
  <p:slideViewPr>
    <p:cSldViewPr snapToGrid="0" snapToObjects="1" showGuides="1">
      <p:cViewPr varScale="1">
        <p:scale>
          <a:sx n="46" d="100"/>
          <a:sy n="46" d="100"/>
        </p:scale>
        <p:origin x="-2936" y="-120"/>
      </p:cViewPr>
      <p:guideLst>
        <p:guide orient="horz" pos="4084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057" y="4028082"/>
            <a:ext cx="7344649" cy="27794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6115" y="7347797"/>
            <a:ext cx="6048534" cy="3313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61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3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921023" y="981509"/>
            <a:ext cx="1836162" cy="2091780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8036" y="981509"/>
            <a:ext cx="5368975" cy="2091780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89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36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1" y="8332306"/>
            <a:ext cx="7344649" cy="25753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561" y="5495841"/>
            <a:ext cx="7344649" cy="28364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13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8036" y="5720957"/>
            <a:ext cx="3601819" cy="16178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153868" y="5720957"/>
            <a:ext cx="3603318" cy="16178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8" y="519269"/>
            <a:ext cx="7776687" cy="216111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2038" y="2902501"/>
            <a:ext cx="3817838" cy="12096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2038" y="4112125"/>
            <a:ext cx="3817838" cy="7470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389388" y="2902501"/>
            <a:ext cx="3819337" cy="12096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389388" y="4112125"/>
            <a:ext cx="3819337" cy="7470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8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40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5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39" y="516267"/>
            <a:ext cx="2842751" cy="21971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8298" y="516268"/>
            <a:ext cx="4830427" cy="11066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32039" y="2713403"/>
            <a:ext cx="2842751" cy="886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72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650" y="9076690"/>
            <a:ext cx="5184458" cy="10715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693650" y="1158599"/>
            <a:ext cx="5184458" cy="7780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93650" y="10148245"/>
            <a:ext cx="5184458" cy="1521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56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32038" y="519269"/>
            <a:ext cx="7776687" cy="216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2038" y="3025564"/>
            <a:ext cx="7776687" cy="855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32038" y="12018211"/>
            <a:ext cx="2016178" cy="69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C2A-1BB3-A542-B94C-AD25EA068892}" type="datetimeFigureOut">
              <a:rPr lang="es-ES" smtClean="0"/>
              <a:t>25/07/16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52261" y="12018211"/>
            <a:ext cx="2736242" cy="69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92547" y="12018211"/>
            <a:ext cx="2016178" cy="69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A2BF-4E9B-FB40-8E28-F69F8CAC48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9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jem-Cartel-vacio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129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jem-Cartel-si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129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jem-Cartel-tod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129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8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BIGURRA</dc:creator>
  <cp:lastModifiedBy>CARLOS  BIGURRA</cp:lastModifiedBy>
  <cp:revision>2</cp:revision>
  <dcterms:created xsi:type="dcterms:W3CDTF">2016-07-25T20:30:48Z</dcterms:created>
  <dcterms:modified xsi:type="dcterms:W3CDTF">2016-07-25T20:36:07Z</dcterms:modified>
</cp:coreProperties>
</file>